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41"/>
  </p:notesMasterIdLst>
  <p:sldIdLst>
    <p:sldId id="440" r:id="rId2"/>
    <p:sldId id="441" r:id="rId3"/>
    <p:sldId id="442" r:id="rId4"/>
    <p:sldId id="443" r:id="rId5"/>
    <p:sldId id="444" r:id="rId6"/>
    <p:sldId id="445" r:id="rId7"/>
    <p:sldId id="446" r:id="rId8"/>
    <p:sldId id="447" r:id="rId9"/>
    <p:sldId id="448" r:id="rId10"/>
    <p:sldId id="449" r:id="rId11"/>
    <p:sldId id="450" r:id="rId12"/>
    <p:sldId id="451" r:id="rId13"/>
    <p:sldId id="452" r:id="rId14"/>
    <p:sldId id="453" r:id="rId15"/>
    <p:sldId id="454" r:id="rId16"/>
    <p:sldId id="455" r:id="rId17"/>
    <p:sldId id="456" r:id="rId18"/>
    <p:sldId id="457" r:id="rId19"/>
    <p:sldId id="458" r:id="rId20"/>
    <p:sldId id="459" r:id="rId21"/>
    <p:sldId id="460" r:id="rId22"/>
    <p:sldId id="461" r:id="rId23"/>
    <p:sldId id="462" r:id="rId24"/>
    <p:sldId id="463" r:id="rId25"/>
    <p:sldId id="464" r:id="rId26"/>
    <p:sldId id="465" r:id="rId27"/>
    <p:sldId id="466" r:id="rId28"/>
    <p:sldId id="467" r:id="rId29"/>
    <p:sldId id="468" r:id="rId30"/>
    <p:sldId id="469" r:id="rId31"/>
    <p:sldId id="470" r:id="rId32"/>
    <p:sldId id="471" r:id="rId33"/>
    <p:sldId id="472" r:id="rId34"/>
    <p:sldId id="473" r:id="rId35"/>
    <p:sldId id="474" r:id="rId36"/>
    <p:sldId id="475" r:id="rId37"/>
    <p:sldId id="476" r:id="rId38"/>
    <p:sldId id="477" r:id="rId39"/>
    <p:sldId id="478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10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74E56-72C2-4255-8ACD-638B29EBA064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5EEF8-D999-40F6-BC41-A33FFBA28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99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1B8-072C-46E1-B261-9C7BA64E2DB8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A930A-1DEA-4A2E-A9B2-F4FF056B1A2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1B8-072C-46E1-B261-9C7BA64E2DB8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A930A-1DEA-4A2E-A9B2-F4FF056B1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1B8-072C-46E1-B261-9C7BA64E2DB8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A930A-1DEA-4A2E-A9B2-F4FF056B1A2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1B8-072C-46E1-B261-9C7BA64E2DB8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A930A-1DEA-4A2E-A9B2-F4FF056B1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1B8-072C-46E1-B261-9C7BA64E2DB8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A930A-1DEA-4A2E-A9B2-F4FF056B1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1B8-072C-46E1-B261-9C7BA64E2DB8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DA930A-1DEA-4A2E-A9B2-F4FF056B1A2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1B8-072C-46E1-B261-9C7BA64E2DB8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A930A-1DEA-4A2E-A9B2-F4FF056B1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1B8-072C-46E1-B261-9C7BA64E2DB8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EDA930A-1DEA-4A2E-A9B2-F4FF056B1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DAA8F1B8-072C-46E1-B261-9C7BA64E2DB8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A930A-1DEA-4A2E-A9B2-F4FF056B1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1B8-072C-46E1-B261-9C7BA64E2DB8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A930A-1DEA-4A2E-A9B2-F4FF056B1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1B8-072C-46E1-B261-9C7BA64E2DB8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A930A-1DEA-4A2E-A9B2-F4FF056B1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AA8F1B8-072C-46E1-B261-9C7BA64E2DB8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EDA930A-1DEA-4A2E-A9B2-F4FF056B1A2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cs.duke.edu/csed/alice/aliceInSchools/workshop08/tutorialTopics/sceneChange2/sceneChange.ppt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hlinkClick r:id="rId2"/>
              </a:rPr>
              <a:t>Scene changes</a:t>
            </a:r>
            <a:endParaRPr lang="en-US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114800"/>
            <a:ext cx="8229600" cy="22098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By Deborah Nelson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(thanks to Henry Qin for developing the Scene Change </a:t>
            </a:r>
            <a:r>
              <a:rPr lang="en-US" smtClean="0"/>
              <a:t>class.)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dirty="0" smtClean="0"/>
              <a:t>Duke University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dirty="0" smtClean="0"/>
              <a:t>Under the direction of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dirty="0" smtClean="0"/>
              <a:t>Professor Susan Rodger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dirty="0" smtClean="0"/>
              <a:t>July 2008</a:t>
            </a:r>
          </a:p>
        </p:txBody>
      </p:sp>
      <p:pic>
        <p:nvPicPr>
          <p:cNvPr id="2052" name="Picture 5" descr="Picture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22320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Picture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667000"/>
            <a:ext cx="21161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90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This tutorial teaches you </a:t>
            </a:r>
          </a:p>
          <a:p>
            <a:pPr lvl="1"/>
            <a:r>
              <a:rPr lang="en-US" smtClean="0"/>
              <a:t>How to switch between different ground templates (example, from sand to water to space), </a:t>
            </a:r>
          </a:p>
          <a:p>
            <a:pPr lvl="2"/>
            <a:r>
              <a:rPr lang="en-US" smtClean="0"/>
              <a:t>To do this, we will add a special ground (ground2) that has all the ground textures stored in it.</a:t>
            </a:r>
          </a:p>
          <a:p>
            <a:pPr lvl="1"/>
            <a:r>
              <a:rPr lang="en-US" smtClean="0"/>
              <a:t>How to set up different scenes in different locations in your Alice world</a:t>
            </a:r>
          </a:p>
          <a:p>
            <a:pPr lvl="1"/>
            <a:r>
              <a:rPr lang="en-US" smtClean="0"/>
              <a:t>How to fade out (go to black) and fade back in.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0604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Load world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Open a new world, with any template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Save it in a directory that you can find again,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After you have opened the file go into the "Layout" mode by clicking on the green button </a:t>
            </a:r>
            <a:r>
              <a:rPr lang="en-US" smtClean="0">
                <a:solidFill>
                  <a:srgbClr val="FF0000"/>
                </a:solidFill>
              </a:rPr>
              <a:t>Add Objects </a:t>
            </a:r>
            <a:r>
              <a:rPr lang="en-US" smtClean="0"/>
              <a:t>(toward the middle of screen)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Overview: creating scene changes, we will</a:t>
            </a:r>
          </a:p>
          <a:p>
            <a:pPr lvl="1" eaLnBrk="1" hangingPunct="1"/>
            <a:r>
              <a:rPr lang="en-US" smtClean="0"/>
              <a:t>Add objects</a:t>
            </a:r>
          </a:p>
          <a:p>
            <a:pPr lvl="1" eaLnBrk="1" hangingPunct="1"/>
            <a:r>
              <a:rPr lang="en-US" smtClean="0"/>
              <a:t>Drop dummy objects at camera positions</a:t>
            </a:r>
          </a:p>
          <a:p>
            <a:pPr lvl="1" eaLnBrk="1" hangingPunct="1"/>
            <a:r>
              <a:rPr lang="en-US" smtClean="0"/>
              <a:t>Write two methods for transition of fading in and out from scenes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58790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 One: Set up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dirty="0" smtClean="0"/>
              <a:t>Click </a:t>
            </a:r>
            <a:r>
              <a:rPr lang="en-US" dirty="0" smtClean="0">
                <a:solidFill>
                  <a:srgbClr val="FF0000"/>
                </a:solidFill>
              </a:rPr>
              <a:t>more controls</a:t>
            </a:r>
            <a:r>
              <a:rPr lang="en-US" dirty="0" smtClean="0"/>
              <a:t>. Click </a:t>
            </a:r>
            <a:r>
              <a:rPr lang="en-US" dirty="0" smtClean="0">
                <a:solidFill>
                  <a:srgbClr val="FF0000"/>
                </a:solidFill>
              </a:rPr>
              <a:t>drop a dummy at the camera</a:t>
            </a:r>
            <a:r>
              <a:rPr lang="en-US" dirty="0" smtClean="0"/>
              <a:t>. </a:t>
            </a:r>
          </a:p>
          <a:p>
            <a:pPr eaLnBrk="1" hangingPunct="1"/>
            <a:r>
              <a:rPr lang="en-US" dirty="0" smtClean="0"/>
              <a:t>In the object tree, expand the Dummy Objects folder. Rename the dummy ‘scene1.’ (by right clicking on it and selecting rename)</a:t>
            </a:r>
          </a:p>
          <a:p>
            <a:pPr eaLnBrk="1" hangingPunct="1"/>
            <a:r>
              <a:rPr lang="en-US" dirty="0" smtClean="0"/>
              <a:t>Go to the </a:t>
            </a:r>
            <a:r>
              <a:rPr lang="en-US" dirty="0" smtClean="0">
                <a:solidFill>
                  <a:srgbClr val="FF0000"/>
                </a:solidFill>
              </a:rPr>
              <a:t>Environments</a:t>
            </a:r>
            <a:r>
              <a:rPr lang="en-US" dirty="0" smtClean="0"/>
              <a:t> </a:t>
            </a:r>
            <a:r>
              <a:rPr lang="en-US" dirty="0" smtClean="0"/>
              <a:t>folder in the gallery. </a:t>
            </a:r>
            <a:endParaRPr lang="en-US" dirty="0" smtClean="0"/>
          </a:p>
          <a:p>
            <a:pPr eaLnBrk="1" hangingPunct="1"/>
            <a:r>
              <a:rPr lang="en-US" dirty="0" smtClean="0"/>
              <a:t>Scroll over to </a:t>
            </a:r>
            <a:r>
              <a:rPr lang="en-US" dirty="0" smtClean="0">
                <a:solidFill>
                  <a:srgbClr val="FF0000"/>
                </a:solidFill>
              </a:rPr>
              <a:t>Oasis. </a:t>
            </a:r>
            <a:r>
              <a:rPr lang="en-US" dirty="0" smtClean="0"/>
              <a:t>Drag </a:t>
            </a:r>
            <a:r>
              <a:rPr lang="en-US" dirty="0" smtClean="0">
                <a:solidFill>
                  <a:srgbClr val="FF0000"/>
                </a:solidFill>
              </a:rPr>
              <a:t>Oasis</a:t>
            </a:r>
            <a:r>
              <a:rPr lang="en-US" dirty="0" smtClean="0"/>
              <a:t> into the scene.</a:t>
            </a:r>
          </a:p>
          <a:p>
            <a:pPr eaLnBrk="1" hangingPunct="1">
              <a:buFont typeface="Wingdings" charset="2"/>
              <a:buChar char="Ø"/>
            </a:pPr>
            <a:r>
              <a:rPr lang="en-US" dirty="0" smtClean="0"/>
              <a:t>See the screenshot on the next slide for an illustration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5632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6147" name="Content Placeholder 3" descr="dragOasis_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04800"/>
            <a:ext cx="9028113" cy="6172200"/>
          </a:xfrm>
        </p:spPr>
      </p:pic>
    </p:spTree>
    <p:extLst>
      <p:ext uri="{BB962C8B-B14F-4D97-AF65-F5344CB8AC3E}">
        <p14:creationId xmlns:p14="http://schemas.microsoft.com/office/powerpoint/2010/main" val="2281494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Move the camera over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Once the oasis is in your scene, use the camera position arrow to move the camera view, until you can no longer see the oasis</a:t>
            </a:r>
          </a:p>
        </p:txBody>
      </p:sp>
      <p:pic>
        <p:nvPicPr>
          <p:cNvPr id="7172" name="Picture 3" descr="moveCamera_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3505200"/>
            <a:ext cx="4191000" cy="293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496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Drop dummy at camera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When you can no longer see the oasis, drop a dummy at the camera.</a:t>
            </a:r>
          </a:p>
          <a:p>
            <a:pPr eaLnBrk="1" hangingPunct="1"/>
            <a:r>
              <a:rPr lang="en-US" smtClean="0"/>
              <a:t>In the object tree, rename this dummy ‘scene2’</a:t>
            </a:r>
          </a:p>
          <a:p>
            <a:pPr eaLnBrk="1" hangingPunct="1"/>
            <a:r>
              <a:rPr lang="en-US" smtClean="0"/>
              <a:t>In the Environments folder, scroll over to </a:t>
            </a:r>
            <a:r>
              <a:rPr lang="en-US" smtClean="0">
                <a:solidFill>
                  <a:srgbClr val="FF0000"/>
                </a:solidFill>
              </a:rPr>
              <a:t>Island </a:t>
            </a:r>
            <a:r>
              <a:rPr lang="en-US" smtClean="0"/>
              <a:t>Drag </a:t>
            </a:r>
            <a:r>
              <a:rPr lang="en-US" smtClean="0">
                <a:solidFill>
                  <a:srgbClr val="FF0000"/>
                </a:solidFill>
              </a:rPr>
              <a:t>Island</a:t>
            </a:r>
            <a:r>
              <a:rPr lang="en-US" smtClean="0"/>
              <a:t> into the scene</a:t>
            </a:r>
          </a:p>
          <a:p>
            <a:pPr eaLnBrk="1" hangingPunct="1"/>
            <a:r>
              <a:rPr lang="en-US" smtClean="0"/>
              <a:t>See the screenshot on the next slide for an illustration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80793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9219" name="Content Placeholder 3" descr="dragIsland_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81000"/>
            <a:ext cx="8997950" cy="5638800"/>
          </a:xfrm>
        </p:spPr>
      </p:pic>
    </p:spTree>
    <p:extLst>
      <p:ext uri="{BB962C8B-B14F-4D97-AF65-F5344CB8AC3E}">
        <p14:creationId xmlns:p14="http://schemas.microsoft.com/office/powerpoint/2010/main" val="325200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Move the  camera over (to the right) until you can no longer see the island.</a:t>
            </a:r>
          </a:p>
          <a:p>
            <a:pPr eaLnBrk="1" hangingPunct="1"/>
            <a:r>
              <a:rPr lang="en-US" smtClean="0"/>
              <a:t>Drop a dummy at the camera</a:t>
            </a:r>
          </a:p>
          <a:p>
            <a:pPr eaLnBrk="1" hangingPunct="1"/>
            <a:r>
              <a:rPr lang="en-US" smtClean="0"/>
              <a:t>In the object tree, rename it “scene3”.</a:t>
            </a:r>
          </a:p>
          <a:p>
            <a:pPr eaLnBrk="1" hangingPunct="1"/>
            <a:r>
              <a:rPr lang="en-US" smtClean="0"/>
              <a:t>Go to the </a:t>
            </a:r>
            <a:r>
              <a:rPr lang="en-US" smtClean="0">
                <a:solidFill>
                  <a:srgbClr val="FF0000"/>
                </a:solidFill>
              </a:rPr>
              <a:t>Space</a:t>
            </a:r>
            <a:r>
              <a:rPr lang="en-US" smtClean="0"/>
              <a:t> Folder</a:t>
            </a:r>
          </a:p>
          <a:p>
            <a:pPr eaLnBrk="1" hangingPunct="1"/>
            <a:endParaRPr lang="en-US" smtClean="0"/>
          </a:p>
        </p:txBody>
      </p:sp>
      <p:pic>
        <p:nvPicPr>
          <p:cNvPr id="10244" name="Picture 3" descr="scroll_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98" y="2540459"/>
            <a:ext cx="1143001" cy="6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0805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mtClean="0"/>
              <a:t>Drag </a:t>
            </a:r>
            <a:r>
              <a:rPr lang="en-US" smtClean="0">
                <a:solidFill>
                  <a:srgbClr val="FF0000"/>
                </a:solidFill>
              </a:rPr>
              <a:t>lunarLander</a:t>
            </a:r>
            <a:r>
              <a:rPr lang="en-US" smtClean="0"/>
              <a:t> into the scene, but barely in.</a:t>
            </a:r>
          </a:p>
          <a:p>
            <a:pPr eaLnBrk="1" hangingPunct="1"/>
            <a:r>
              <a:rPr lang="en-US" smtClean="0"/>
              <a:t>Before you release the mouse to drop it into the scene, hold down the shift key on your keyboard. Continue to drag the obj.  </a:t>
            </a:r>
          </a:p>
          <a:p>
            <a:pPr eaLnBrk="1" hangingPunct="1"/>
            <a:r>
              <a:rPr lang="en-US" smtClean="0"/>
              <a:t>If you’re on a PC, you will see the yellow bound box move up because shift makes your object move up as you drag it in</a:t>
            </a:r>
          </a:p>
          <a:p>
            <a:pPr eaLnBrk="1" hangingPunct="1"/>
            <a:r>
              <a:rPr lang="en-US" smtClean="0"/>
              <a:t>See the screenshot in the next slide for a illustration of where my lunarLander is positioned</a:t>
            </a:r>
          </a:p>
        </p:txBody>
      </p:sp>
    </p:spTree>
    <p:extLst>
      <p:ext uri="{BB962C8B-B14F-4D97-AF65-F5344CB8AC3E}">
        <p14:creationId xmlns:p14="http://schemas.microsoft.com/office/powerpoint/2010/main" val="1801739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2291" name="Content Placeholder 3" descr="dragLunarLander_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515938"/>
            <a:ext cx="8610600" cy="6342062"/>
          </a:xfrm>
        </p:spPr>
      </p:pic>
    </p:spTree>
    <p:extLst>
      <p:ext uri="{BB962C8B-B14F-4D97-AF65-F5344CB8AC3E}">
        <p14:creationId xmlns:p14="http://schemas.microsoft.com/office/powerpoint/2010/main" val="3112747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Import superGround.a2c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sz="2400" smtClean="0"/>
              <a:t>There is a superGround.a2c linked to the website you got this tutorial from. Save it in a directory you can find again</a:t>
            </a:r>
          </a:p>
          <a:p>
            <a:r>
              <a:rPr lang="en-US" sz="2400" smtClean="0"/>
              <a:t>In Alice, Import the superGround.a2c by going to File – import. </a:t>
            </a:r>
          </a:p>
          <a:p>
            <a:r>
              <a:rPr lang="en-US" sz="2400" smtClean="0"/>
              <a:t>It is ground2 in the object tree. The ground should be white now</a:t>
            </a:r>
          </a:p>
        </p:txBody>
      </p:sp>
      <p:pic>
        <p:nvPicPr>
          <p:cNvPr id="13316" name="Picture 3" descr="superGround_5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10000"/>
            <a:ext cx="5407378" cy="2692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09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Trouble with two grounds?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Having two grounds can cause problems, especially on a Mac. If you don’t see a white ground, then you may want to try to fix it in one of several ways. </a:t>
            </a:r>
          </a:p>
          <a:p>
            <a:pPr lvl="1"/>
            <a:r>
              <a:rPr lang="en-US" smtClean="0"/>
              <a:t>Make the old ground invisible</a:t>
            </a:r>
          </a:p>
          <a:p>
            <a:pPr lvl="1"/>
            <a:r>
              <a:rPr lang="en-US" smtClean="0"/>
              <a:t>OR delete the old ground (make sure no refs to it)</a:t>
            </a:r>
          </a:p>
          <a:p>
            <a:pPr lvl="1"/>
            <a:r>
              <a:rPr lang="en-US" smtClean="0"/>
              <a:t>OR move the old ground down 200M out of site</a:t>
            </a:r>
          </a:p>
        </p:txBody>
      </p:sp>
    </p:spTree>
    <p:extLst>
      <p:ext uri="{BB962C8B-B14F-4D97-AF65-F5344CB8AC3E}">
        <p14:creationId xmlns:p14="http://schemas.microsoft.com/office/powerpoint/2010/main" val="297686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Part Two:Writing methods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smtClean="0"/>
              <a:t>Click on the </a:t>
            </a:r>
            <a:r>
              <a:rPr lang="en-US" sz="2800" smtClean="0">
                <a:solidFill>
                  <a:srgbClr val="FF0000"/>
                </a:solidFill>
              </a:rPr>
              <a:t>Done</a:t>
            </a:r>
            <a:r>
              <a:rPr lang="en-US" sz="2800" smtClean="0"/>
              <a:t> button to go back to the method editor</a:t>
            </a:r>
          </a:p>
          <a:p>
            <a:pPr eaLnBrk="1" hangingPunct="1"/>
            <a:r>
              <a:rPr lang="en-US" sz="2800" smtClean="0"/>
              <a:t>In the world detail pane, click world properties, then “create new variable”. (Essentially you are creating a new property)</a:t>
            </a:r>
          </a:p>
          <a:p>
            <a:pPr eaLnBrk="1" hangingPunct="1"/>
            <a:r>
              <a:rPr lang="en-US" sz="2800" smtClean="0"/>
              <a:t>Name the variable/property </a:t>
            </a:r>
            <a:r>
              <a:rPr lang="en-US" sz="2800" smtClean="0">
                <a:solidFill>
                  <a:srgbClr val="FF0000"/>
                </a:solidFill>
              </a:rPr>
              <a:t>‘storeAtmosphereColor’</a:t>
            </a:r>
          </a:p>
          <a:p>
            <a:pPr eaLnBrk="1" hangingPunct="1"/>
            <a:r>
              <a:rPr lang="en-US" sz="2800" smtClean="0"/>
              <a:t>Select type Other and select color, then click ok</a:t>
            </a:r>
          </a:p>
          <a:p>
            <a:pPr eaLnBrk="1" hangingPunct="1"/>
            <a:r>
              <a:rPr lang="en-US" sz="2800" smtClean="0"/>
              <a:t>Make another color variable. Name it </a:t>
            </a:r>
            <a:r>
              <a:rPr lang="en-US" sz="2800" smtClean="0">
                <a:solidFill>
                  <a:srgbClr val="FF0000"/>
                </a:solidFill>
              </a:rPr>
              <a:t>‘storeAmbientLightColor’</a:t>
            </a:r>
            <a:r>
              <a:rPr lang="en-US" sz="2800" smtClean="0"/>
              <a:t>.</a:t>
            </a:r>
          </a:p>
          <a:p>
            <a:pPr eaLnBrk="1" hangingPunct="1">
              <a:buFont typeface="Wingdings" charset="2"/>
              <a:buChar char="Ø"/>
            </a:pPr>
            <a:r>
              <a:rPr lang="en-US" sz="2800" smtClean="0"/>
              <a:t>See the screenshot on the next slide for an illustration</a:t>
            </a:r>
          </a:p>
        </p:txBody>
      </p:sp>
    </p:spTree>
    <p:extLst>
      <p:ext uri="{BB962C8B-B14F-4D97-AF65-F5344CB8AC3E}">
        <p14:creationId xmlns:p14="http://schemas.microsoft.com/office/powerpoint/2010/main" val="629620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color property variables</a:t>
            </a:r>
          </a:p>
        </p:txBody>
      </p:sp>
      <p:pic>
        <p:nvPicPr>
          <p:cNvPr id="16387" name="Content Placeholder 3" descr="createProperty_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371600"/>
            <a:ext cx="3524250" cy="3225800"/>
          </a:xfrm>
        </p:spPr>
      </p:pic>
      <p:pic>
        <p:nvPicPr>
          <p:cNvPr id="16388" name="Picture 4" descr="properties_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505200"/>
            <a:ext cx="3667125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047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Write fadeOut method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800" smtClean="0"/>
              <a:t>Create a new world method  named fadeOut</a:t>
            </a:r>
          </a:p>
          <a:p>
            <a:pPr eaLnBrk="1" hangingPunct="1"/>
            <a:r>
              <a:rPr lang="en-US" sz="2800" smtClean="0"/>
              <a:t>Drag in a do together from the bottom of the window</a:t>
            </a:r>
          </a:p>
          <a:p>
            <a:pPr eaLnBrk="1" hangingPunct="1"/>
            <a:r>
              <a:rPr lang="en-US" sz="2800" smtClean="0"/>
              <a:t>Click on the properties tab in the world details pane</a:t>
            </a:r>
          </a:p>
          <a:p>
            <a:pPr eaLnBrk="1" hangingPunct="1"/>
            <a:r>
              <a:rPr lang="en-US" sz="2800" smtClean="0"/>
              <a:t>Drag atmosphereColor into the fadeOut method. Set value to black</a:t>
            </a:r>
          </a:p>
          <a:p>
            <a:pPr eaLnBrk="1" hangingPunct="1"/>
            <a:r>
              <a:rPr lang="en-US" sz="2800" smtClean="0"/>
              <a:t>See the screenshot on the next slide for an illustration</a:t>
            </a:r>
          </a:p>
        </p:txBody>
      </p:sp>
    </p:spTree>
    <p:extLst>
      <p:ext uri="{BB962C8B-B14F-4D97-AF65-F5344CB8AC3E}">
        <p14:creationId xmlns:p14="http://schemas.microsoft.com/office/powerpoint/2010/main" val="3099082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843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Resulting code:</a:t>
            </a:r>
          </a:p>
        </p:txBody>
      </p:sp>
      <p:pic>
        <p:nvPicPr>
          <p:cNvPr id="18436" name="Content Placeholder 3" descr="writeFadeOut_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8051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 descr="resultCode_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257800"/>
            <a:ext cx="725963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352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fadeOut Method (cont)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Drag ambientLightColor into the do together . Set value to black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Resulting Code:</a:t>
            </a:r>
          </a:p>
          <a:p>
            <a:endParaRPr lang="en-US" smtClean="0"/>
          </a:p>
        </p:txBody>
      </p:sp>
      <p:pic>
        <p:nvPicPr>
          <p:cNvPr id="19460" name="Picture 3" descr="writeFadeOut_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667000"/>
            <a:ext cx="5638799" cy="2165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4" descr="resultCode_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562600"/>
            <a:ext cx="62579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014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Click on the light object in the object tree. From the properties tab, drag brightness into the fadeOut method. Select Other and set value to 0</a:t>
            </a:r>
          </a:p>
          <a:p>
            <a:pPr eaLnBrk="1" hangingPunct="1"/>
            <a:r>
              <a:rPr lang="en-US" smtClean="0"/>
              <a:t>Here is the complete method:</a:t>
            </a:r>
          </a:p>
        </p:txBody>
      </p:sp>
      <p:pic>
        <p:nvPicPr>
          <p:cNvPr id="20483" name="Picture 3" descr="fadeOut_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24200"/>
            <a:ext cx="7924800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585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r>
              <a:rPr lang="en-US" smtClean="0"/>
              <a:t>To test the fadeOut method, in the events panel, change the ‘myfirstmethod’ to fadeOut</a:t>
            </a:r>
          </a:p>
          <a:p>
            <a:r>
              <a:rPr lang="en-US" smtClean="0"/>
              <a:t>Play your world</a:t>
            </a:r>
          </a:p>
          <a:p>
            <a:endParaRPr lang="en-US" smtClean="0"/>
          </a:p>
          <a:p>
            <a:r>
              <a:rPr lang="en-US" smtClean="0"/>
              <a:t>The screen should fade to be completely black</a:t>
            </a:r>
          </a:p>
        </p:txBody>
      </p:sp>
      <p:pic>
        <p:nvPicPr>
          <p:cNvPr id="21507" name="Picture 3" descr="testFadeOut_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905000"/>
            <a:ext cx="419100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test_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10000"/>
            <a:ext cx="3324225" cy="2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695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Write fadeIn method 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Click on world in the object tree, then the methods tab in the </a:t>
            </a:r>
            <a:r>
              <a:rPr lang="en-US" smtClean="0">
                <a:solidFill>
                  <a:srgbClr val="FF0000"/>
                </a:solidFill>
              </a:rPr>
              <a:t>world</a:t>
            </a:r>
            <a:r>
              <a:rPr lang="en-US" smtClean="0"/>
              <a:t> details pane. Create a new world method. Name it ‘fadeIn’</a:t>
            </a:r>
          </a:p>
          <a:p>
            <a:pPr eaLnBrk="1" hangingPunct="1"/>
            <a:r>
              <a:rPr lang="en-US" smtClean="0"/>
              <a:t>Click create new parameter in the method. Name it ‘atmosphere’. Select type color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  <p:pic>
        <p:nvPicPr>
          <p:cNvPr id="22532" name="Picture 3" descr="writeFadeIn_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914400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95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Drag in a do together</a:t>
            </a:r>
          </a:p>
          <a:p>
            <a:pPr eaLnBrk="1" hangingPunct="1"/>
            <a:r>
              <a:rPr lang="en-US" smtClean="0"/>
              <a:t>Click on the properties tab in the world details pane.</a:t>
            </a:r>
          </a:p>
          <a:p>
            <a:pPr eaLnBrk="1" hangingPunct="1"/>
            <a:r>
              <a:rPr lang="en-US" smtClean="0"/>
              <a:t>Drag atmosphereColor into the fadeIn method. Set value to  expressions, select the parameter, atmosphere. </a:t>
            </a:r>
          </a:p>
          <a:p>
            <a:pPr eaLnBrk="1" hangingPunct="1"/>
            <a:r>
              <a:rPr lang="en-US" smtClean="0"/>
              <a:t>Resulting code:</a:t>
            </a:r>
          </a:p>
        </p:txBody>
      </p:sp>
      <p:pic>
        <p:nvPicPr>
          <p:cNvPr id="23555" name="Picture 3" descr="writeFadeIn_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5029200"/>
            <a:ext cx="7386637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868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sz="2800" dirty="0" smtClean="0"/>
              <a:t>Drag “</a:t>
            </a:r>
            <a:r>
              <a:rPr lang="en-US" sz="2800" dirty="0" err="1" smtClean="0"/>
              <a:t>ambientLightColor</a:t>
            </a:r>
            <a:r>
              <a:rPr lang="en-US" sz="2800" dirty="0" smtClean="0"/>
              <a:t>” into the </a:t>
            </a:r>
            <a:r>
              <a:rPr lang="en-US" sz="2800" dirty="0" err="1" smtClean="0"/>
              <a:t>fadeIn</a:t>
            </a:r>
            <a:r>
              <a:rPr lang="en-US" sz="2800" dirty="0" smtClean="0"/>
              <a:t> </a:t>
            </a:r>
            <a:r>
              <a:rPr lang="en-US" sz="2800" dirty="0" smtClean="0"/>
              <a:t>method. Set value to expressions, select “</a:t>
            </a:r>
            <a:r>
              <a:rPr lang="en-US" sz="2800" dirty="0" err="1" smtClean="0"/>
              <a:t>storeAmbientLightColor</a:t>
            </a:r>
            <a:r>
              <a:rPr lang="en-US" sz="2800" dirty="0" smtClean="0"/>
              <a:t>”</a:t>
            </a:r>
          </a:p>
          <a:p>
            <a:r>
              <a:rPr lang="en-US" sz="2800" dirty="0" smtClean="0"/>
              <a:t>Click on light in the object tree</a:t>
            </a:r>
          </a:p>
          <a:p>
            <a:r>
              <a:rPr lang="en-US" sz="2800" dirty="0" smtClean="0"/>
              <a:t>In the properties tab, drag “brightness” into the  method. Set value to 1.</a:t>
            </a:r>
          </a:p>
          <a:p>
            <a:r>
              <a:rPr lang="en-US" sz="2800" dirty="0" smtClean="0"/>
              <a:t>Resulting code:</a:t>
            </a:r>
          </a:p>
        </p:txBody>
      </p:sp>
      <p:pic>
        <p:nvPicPr>
          <p:cNvPr id="24579" name="Picture 3" descr="fadeIn_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343400"/>
            <a:ext cx="61595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842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Write scene one method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Click on world in the object tree and click on the methods tab</a:t>
            </a:r>
          </a:p>
          <a:p>
            <a:pPr eaLnBrk="1" hangingPunct="1"/>
            <a:r>
              <a:rPr lang="en-US" smtClean="0"/>
              <a:t>Create a new method: name it scene1</a:t>
            </a:r>
          </a:p>
          <a:p>
            <a:pPr eaLnBrk="1" hangingPunct="1"/>
            <a:r>
              <a:rPr lang="en-US" smtClean="0"/>
              <a:t>Drag the Oasis’ “say” method into the scene1 method. Select Other and type – “Put everything you want to happen in scene1 in this method”</a:t>
            </a:r>
          </a:p>
          <a:p>
            <a:pPr eaLnBrk="1" hangingPunct="1"/>
            <a:endParaRPr lang="en-US" smtClean="0"/>
          </a:p>
        </p:txBody>
      </p:sp>
      <p:pic>
        <p:nvPicPr>
          <p:cNvPr id="25604" name="Picture 3" descr="scene1_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029200"/>
            <a:ext cx="78644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515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Write scene two method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Create new world method: name it scene2</a:t>
            </a:r>
          </a:p>
          <a:p>
            <a:pPr eaLnBrk="1" hangingPunct="1"/>
            <a:r>
              <a:rPr lang="en-US" smtClean="0"/>
              <a:t>Drag the Island’ say method into the scene2 method. Select Other and type – “Put everything you want to happen in scene2 in this method”</a:t>
            </a:r>
          </a:p>
          <a:p>
            <a:pPr eaLnBrk="1" hangingPunct="1"/>
            <a:endParaRPr lang="en-US" smtClean="0"/>
          </a:p>
        </p:txBody>
      </p:sp>
      <p:pic>
        <p:nvPicPr>
          <p:cNvPr id="26628" name="Picture 3" descr="scene2_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91789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0380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Write scene three method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Create new world method: name it scene3</a:t>
            </a:r>
          </a:p>
          <a:p>
            <a:pPr eaLnBrk="1" hangingPunct="1"/>
            <a:r>
              <a:rPr lang="en-US" smtClean="0"/>
              <a:t>Drag the Lunar Lander’s say method into the scene3 method.</a:t>
            </a:r>
          </a:p>
          <a:p>
            <a:pPr eaLnBrk="1" hangingPunct="1"/>
            <a:r>
              <a:rPr lang="en-US" smtClean="0"/>
              <a:t> Select Other and type – “Put everything you want to happen in scene 3 in this method”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  <p:pic>
        <p:nvPicPr>
          <p:cNvPr id="27652" name="Picture 3" descr="scene3_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48200"/>
            <a:ext cx="84915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94855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0297" y="20595"/>
            <a:ext cx="7467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In world.my first method: Store the initial properties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067800" cy="452596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Click on the world.my first method tab.</a:t>
            </a:r>
          </a:p>
          <a:p>
            <a:pPr eaLnBrk="1" hangingPunct="1"/>
            <a:r>
              <a:rPr lang="en-US" sz="2800" dirty="0" smtClean="0"/>
              <a:t>Drag in a do together</a:t>
            </a:r>
          </a:p>
          <a:p>
            <a:pPr eaLnBrk="1" hangingPunct="1"/>
            <a:r>
              <a:rPr lang="en-US" sz="2800" dirty="0" smtClean="0"/>
              <a:t>Drag the color property variable ‘</a:t>
            </a:r>
            <a:r>
              <a:rPr lang="en-US" sz="2800" dirty="0" err="1" smtClean="0"/>
              <a:t>storeAtmosphereColor</a:t>
            </a:r>
            <a:r>
              <a:rPr lang="en-US" sz="2800" dirty="0" smtClean="0"/>
              <a:t>” into the do together</a:t>
            </a:r>
          </a:p>
          <a:p>
            <a:pPr eaLnBrk="1" hangingPunct="1"/>
            <a:r>
              <a:rPr lang="en-US" sz="2800" dirty="0" smtClean="0"/>
              <a:t>Set value to “no color”. Drag </a:t>
            </a:r>
            <a:r>
              <a:rPr lang="en-US" sz="2800" dirty="0" err="1" smtClean="0"/>
              <a:t>atmosphereColor</a:t>
            </a:r>
            <a:r>
              <a:rPr lang="en-US" sz="2800" dirty="0" smtClean="0"/>
              <a:t>  from the pane on to the blank.</a:t>
            </a:r>
          </a:p>
        </p:txBody>
      </p:sp>
      <p:pic>
        <p:nvPicPr>
          <p:cNvPr id="28676" name="Picture 3" descr="store_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29216"/>
            <a:ext cx="71628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043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Store the initial propertie values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 the color variable “storeAmbientLightColor” into the do together and set value to “no color”.</a:t>
            </a:r>
          </a:p>
          <a:p>
            <a:pPr eaLnBrk="1" hangingPunct="1"/>
            <a:r>
              <a:rPr lang="en-US" smtClean="0"/>
              <a:t>Drag‘ambientLightColor” from the pane onto the blank</a:t>
            </a:r>
          </a:p>
          <a:p>
            <a:pPr eaLnBrk="1" hangingPunct="1"/>
            <a:r>
              <a:rPr lang="en-US" smtClean="0"/>
              <a:t>Resulting code:</a:t>
            </a:r>
          </a:p>
        </p:txBody>
      </p:sp>
      <p:pic>
        <p:nvPicPr>
          <p:cNvPr id="29700" name="Picture 3" descr="stored_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91773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584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Scene change: Camera 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Click on the camera in the object tree</a:t>
            </a:r>
          </a:p>
          <a:p>
            <a:pPr eaLnBrk="1" hangingPunct="1"/>
            <a:r>
              <a:rPr lang="en-US" smtClean="0"/>
              <a:t>Drag the camera “set point of view to” method into the do together. Select Dummy Objects, select scene1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pic>
        <p:nvPicPr>
          <p:cNvPr id="30724" name="Picture 3" descr="camera_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67200"/>
            <a:ext cx="7315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542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Scene change:Ground2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Click on ground2 in the object tree.</a:t>
            </a:r>
          </a:p>
          <a:p>
            <a:pPr eaLnBrk="1" hangingPunct="1"/>
            <a:r>
              <a:rPr lang="en-US" smtClean="0"/>
              <a:t>Drag it into the do together and select the “set skin texture to” method</a:t>
            </a:r>
          </a:p>
          <a:p>
            <a:pPr eaLnBrk="1" hangingPunct="1"/>
            <a:r>
              <a:rPr lang="en-US" smtClean="0"/>
              <a:t>Select ground2</a:t>
            </a:r>
          </a:p>
          <a:p>
            <a:pPr eaLnBrk="1" hangingPunct="1"/>
            <a:r>
              <a:rPr lang="en-US" smtClean="0"/>
              <a:t>Select SandTexture</a:t>
            </a:r>
          </a:p>
          <a:p>
            <a:pPr eaLnBrk="1" hangingPunct="1"/>
            <a:r>
              <a:rPr lang="en-US" smtClean="0"/>
              <a:t>See the screenshot on the next slide for an illustration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56362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570038"/>
            <a:ext cx="8229600" cy="4525962"/>
          </a:xfrm>
        </p:spPr>
        <p:txBody>
          <a:bodyPr/>
          <a:lstStyle/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Resulting code:</a:t>
            </a:r>
          </a:p>
        </p:txBody>
      </p:sp>
      <p:pic>
        <p:nvPicPr>
          <p:cNvPr id="32772" name="Picture 5" descr="ground_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76200"/>
            <a:ext cx="8001000" cy="479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8" descr="resultingCode_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638800"/>
            <a:ext cx="77724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524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Set to Happen Quickly</a:t>
            </a:r>
          </a:p>
        </p:txBody>
      </p:sp>
      <p:pic>
        <p:nvPicPr>
          <p:cNvPr id="33795" name="Content Placeholder 3" descr="FirstDoTogether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4800600"/>
            <a:ext cx="8929688" cy="1905000"/>
          </a:xfrm>
        </p:spPr>
      </p:pic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228600" y="1524000"/>
            <a:ext cx="85344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2800"/>
              <a:t> </a:t>
            </a:r>
            <a:r>
              <a:rPr lang="en-US" sz="2800">
                <a:latin typeface="Calibri" pitchFamily="34" charset="0"/>
              </a:rPr>
              <a:t>This first code stores current atmosphere and ambient light colors, changes the camera to look at scene 1 and changes the ground texture to sand.</a:t>
            </a:r>
          </a:p>
          <a:p>
            <a:pPr eaLnBrk="1" hangingPunct="1"/>
            <a:endParaRPr lang="en-US" sz="2800"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 All this should happen instantly so the Alice world starts looking at the oasis on sand. To do this, add duration=0 to all four of the lines in the Do Together</a:t>
            </a:r>
            <a:r>
              <a:rPr lang="en-US" sz="280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626006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/>
              <a:t> Click on the methods tab in the world details pane</a:t>
            </a:r>
          </a:p>
          <a:p>
            <a:pPr eaLnBrk="1" hangingPunct="1"/>
            <a:r>
              <a:rPr lang="en-US" dirty="0" smtClean="0"/>
              <a:t>Drag the scene1 method into world.my first method, </a:t>
            </a:r>
            <a:r>
              <a:rPr lang="en-US" i="1" dirty="0" smtClean="0"/>
              <a:t>underneath</a:t>
            </a:r>
            <a:r>
              <a:rPr lang="en-US" dirty="0" smtClean="0"/>
              <a:t> the do together</a:t>
            </a:r>
          </a:p>
          <a:p>
            <a:pPr eaLnBrk="1" hangingPunct="1"/>
            <a:r>
              <a:rPr lang="en-US" dirty="0" smtClean="0"/>
              <a:t>Then drag in the </a:t>
            </a:r>
            <a:r>
              <a:rPr lang="en-US" dirty="0" err="1" smtClean="0"/>
              <a:t>fadeOut</a:t>
            </a:r>
            <a:r>
              <a:rPr lang="en-US" dirty="0" smtClean="0"/>
              <a:t> method</a:t>
            </a:r>
          </a:p>
          <a:p>
            <a:pPr eaLnBrk="1" hangingPunct="1"/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To play your world, remember to change the event back to world.my first method</a:t>
            </a:r>
          </a:p>
          <a:p>
            <a:pPr eaLnBrk="1" hangingPunct="1"/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</p:txBody>
      </p:sp>
      <p:pic>
        <p:nvPicPr>
          <p:cNvPr id="34819" name="Picture 3" descr="code_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556" y="2819400"/>
            <a:ext cx="381000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event_2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257800"/>
            <a:ext cx="38862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7261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 in a new “do together” from the bottom of the window</a:t>
            </a:r>
          </a:p>
          <a:p>
            <a:pPr eaLnBrk="1" hangingPunct="1"/>
            <a:r>
              <a:rPr lang="en-US" smtClean="0"/>
              <a:t>In the “do together”:</a:t>
            </a:r>
          </a:p>
          <a:p>
            <a:pPr lvl="1" eaLnBrk="1" hangingPunct="1"/>
            <a:r>
              <a:rPr lang="en-US" smtClean="0"/>
              <a:t>Set the camera point of view to (dummy object) scene2</a:t>
            </a:r>
          </a:p>
          <a:p>
            <a:pPr lvl="1" eaLnBrk="1" hangingPunct="1"/>
            <a:r>
              <a:rPr lang="en-US" smtClean="0"/>
              <a:t>Set the ground2 skin texture to waterTexture</a:t>
            </a:r>
          </a:p>
          <a:p>
            <a:endParaRPr lang="en-US" smtClean="0"/>
          </a:p>
        </p:txBody>
      </p:sp>
      <p:pic>
        <p:nvPicPr>
          <p:cNvPr id="35844" name="Picture 3" descr="callScene2_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876800"/>
            <a:ext cx="7391400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3529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Underneath the do together, drag in the  </a:t>
            </a:r>
            <a:r>
              <a:rPr lang="en-US" dirty="0" err="1" smtClean="0"/>
              <a:t>fadeIn</a:t>
            </a:r>
            <a:r>
              <a:rPr lang="en-US" dirty="0" smtClean="0"/>
              <a:t> method. For the parameter, select expressions, select the variable “</a:t>
            </a:r>
            <a:r>
              <a:rPr lang="en-US" dirty="0" err="1" smtClean="0"/>
              <a:t>storeAtmosphereColor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Then drag in the scene2 method</a:t>
            </a:r>
          </a:p>
          <a:p>
            <a:endParaRPr lang="en-US" dirty="0" smtClean="0"/>
          </a:p>
          <a:p>
            <a:pPr>
              <a:buFont typeface="Arial" charset="0"/>
              <a:buNone/>
            </a:pPr>
            <a:endParaRPr lang="en-US" dirty="0" smtClean="0"/>
          </a:p>
          <a:p>
            <a:pPr>
              <a:buFont typeface="Arial" charset="0"/>
              <a:buNone/>
            </a:pPr>
            <a:endParaRPr lang="en-US" dirty="0" smtClean="0"/>
          </a:p>
          <a:p>
            <a:r>
              <a:rPr lang="en-US" dirty="0" smtClean="0"/>
              <a:t>Play your world</a:t>
            </a:r>
          </a:p>
        </p:txBody>
      </p:sp>
      <p:pic>
        <p:nvPicPr>
          <p:cNvPr id="36868" name="Picture 3" descr="callScene2_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77" y="4004733"/>
            <a:ext cx="79025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11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Drag in the fadeOut method underneath the do together</a:t>
            </a:r>
          </a:p>
          <a:p>
            <a:pPr eaLnBrk="1" hangingPunct="1"/>
            <a:r>
              <a:rPr lang="en-US" smtClean="0"/>
              <a:t>Drag in a new do together from the bottom of the window</a:t>
            </a:r>
          </a:p>
          <a:p>
            <a:pPr eaLnBrk="1" hangingPunct="1"/>
            <a:r>
              <a:rPr lang="en-US" smtClean="0"/>
              <a:t>In the do together:</a:t>
            </a:r>
          </a:p>
          <a:p>
            <a:pPr lvl="1" eaLnBrk="1" hangingPunct="1"/>
            <a:r>
              <a:rPr lang="en-US" smtClean="0"/>
              <a:t>Set the camera point of view to (dummy object) scene3</a:t>
            </a:r>
          </a:p>
          <a:p>
            <a:pPr lvl="1" eaLnBrk="1" hangingPunct="1"/>
            <a:r>
              <a:rPr lang="en-US" smtClean="0"/>
              <a:t>Set the ground2 skin texture to MoonTexture</a:t>
            </a:r>
          </a:p>
          <a:p>
            <a:endParaRPr lang="en-US" smtClean="0"/>
          </a:p>
        </p:txBody>
      </p:sp>
      <p:pic>
        <p:nvPicPr>
          <p:cNvPr id="37891" name="Picture 3" descr="callScene3_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10088"/>
            <a:ext cx="7924800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1903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smtClean="0"/>
              <a:t>Finish myFirstMethod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830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Underneath the “do together”, drag in the </a:t>
            </a:r>
            <a:r>
              <a:rPr lang="en-US" dirty="0" err="1" smtClean="0"/>
              <a:t>fadeIn</a:t>
            </a:r>
            <a:r>
              <a:rPr lang="en-US" dirty="0" smtClean="0"/>
              <a:t> method</a:t>
            </a:r>
          </a:p>
          <a:p>
            <a:r>
              <a:rPr lang="en-US" dirty="0" smtClean="0"/>
              <a:t>For the parameter, select black (because the atmosphere is black in space)</a:t>
            </a:r>
          </a:p>
          <a:p>
            <a:r>
              <a:rPr lang="en-US" dirty="0" smtClean="0"/>
              <a:t>Drag in the scene3 method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See the complete method on the next slide.</a:t>
            </a:r>
          </a:p>
          <a:p>
            <a:r>
              <a:rPr lang="en-US" dirty="0" smtClean="0"/>
              <a:t>Play your world </a:t>
            </a:r>
          </a:p>
        </p:txBody>
      </p:sp>
      <p:pic>
        <p:nvPicPr>
          <p:cNvPr id="38916" name="Picture 3" descr="callScene3_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048000"/>
            <a:ext cx="662940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6439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9939" name="Content Placeholder 3" descr="myFirstMethod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381000"/>
            <a:ext cx="8382000" cy="6330950"/>
          </a:xfrm>
        </p:spPr>
      </p:pic>
    </p:spTree>
    <p:extLst>
      <p:ext uri="{BB962C8B-B14F-4D97-AF65-F5344CB8AC3E}">
        <p14:creationId xmlns:p14="http://schemas.microsoft.com/office/powerpoint/2010/main" val="22824784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08038"/>
          </a:xfrm>
        </p:spPr>
        <p:txBody>
          <a:bodyPr/>
          <a:lstStyle/>
          <a:p>
            <a:r>
              <a:rPr lang="en-US" smtClean="0"/>
              <a:t>Recap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A fadeOut and fadeIn method are used for transitions</a:t>
            </a:r>
          </a:p>
          <a:p>
            <a:r>
              <a:rPr lang="en-US" smtClean="0"/>
              <a:t>The camera position and ground texture are set for each scene</a:t>
            </a:r>
          </a:p>
          <a:p>
            <a:r>
              <a:rPr lang="en-US" smtClean="0"/>
              <a:t>To simplify world.myFirstMethod, a separate method is written for each scene</a:t>
            </a:r>
          </a:p>
          <a:p>
            <a:r>
              <a:rPr lang="en-US" smtClean="0"/>
              <a:t>This space scene is a little different than the others, always fadeIn with black. All other scenes need to fade in with the original atmosphere color.</a:t>
            </a:r>
          </a:p>
        </p:txBody>
      </p:sp>
    </p:spTree>
    <p:extLst>
      <p:ext uri="{BB962C8B-B14F-4D97-AF65-F5344CB8AC3E}">
        <p14:creationId xmlns:p14="http://schemas.microsoft.com/office/powerpoint/2010/main" val="2422167917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573</TotalTime>
  <Words>1564</Words>
  <Application>Microsoft Office PowerPoint</Application>
  <PresentationFormat>On-screen Show (4:3)</PresentationFormat>
  <Paragraphs>173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Technic</vt:lpstr>
      <vt:lpstr>Scene changes</vt:lpstr>
      <vt:lpstr>Overview</vt:lpstr>
      <vt:lpstr>Load world</vt:lpstr>
      <vt:lpstr>Part One: Set up</vt:lpstr>
      <vt:lpstr>PowerPoint Presentation</vt:lpstr>
      <vt:lpstr>Move the camera over</vt:lpstr>
      <vt:lpstr>Drop dummy at camera</vt:lpstr>
      <vt:lpstr>PowerPoint Presentation</vt:lpstr>
      <vt:lpstr>PowerPoint Presentation</vt:lpstr>
      <vt:lpstr>PowerPoint Presentation</vt:lpstr>
      <vt:lpstr>PowerPoint Presentation</vt:lpstr>
      <vt:lpstr>Import superGround.a2c</vt:lpstr>
      <vt:lpstr>Trouble with two grounds?</vt:lpstr>
      <vt:lpstr>Part Two:Writing methods</vt:lpstr>
      <vt:lpstr>The color property variables</vt:lpstr>
      <vt:lpstr>Write fadeOut method</vt:lpstr>
      <vt:lpstr>PowerPoint Presentation</vt:lpstr>
      <vt:lpstr>fadeOut Method (cont)</vt:lpstr>
      <vt:lpstr>PowerPoint Presentation</vt:lpstr>
      <vt:lpstr>PowerPoint Presentation</vt:lpstr>
      <vt:lpstr>Write fadeIn method </vt:lpstr>
      <vt:lpstr>PowerPoint Presentation</vt:lpstr>
      <vt:lpstr>PowerPoint Presentation</vt:lpstr>
      <vt:lpstr>Write scene one method</vt:lpstr>
      <vt:lpstr>Write scene two method</vt:lpstr>
      <vt:lpstr>Write scene three method</vt:lpstr>
      <vt:lpstr>In world.my first method: Store the initial properties</vt:lpstr>
      <vt:lpstr>Store the initial propertie values</vt:lpstr>
      <vt:lpstr>Scene change: Camera </vt:lpstr>
      <vt:lpstr>Scene change:Ground2</vt:lpstr>
      <vt:lpstr>PowerPoint Presentation</vt:lpstr>
      <vt:lpstr>Set to Happen Quickly</vt:lpstr>
      <vt:lpstr>PowerPoint Presentation</vt:lpstr>
      <vt:lpstr>PowerPoint Presentation</vt:lpstr>
      <vt:lpstr>PowerPoint Presentation</vt:lpstr>
      <vt:lpstr>PowerPoint Presentation</vt:lpstr>
      <vt:lpstr>Finish myFirstMethod</vt:lpstr>
      <vt:lpstr>PowerPoint Presentation</vt:lpstr>
      <vt:lpstr>Recap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Object-Oriented Programming</dc:title>
  <dc:creator>Elyse McManus</dc:creator>
  <cp:lastModifiedBy>Elyse McManus</cp:lastModifiedBy>
  <cp:revision>38</cp:revision>
  <dcterms:created xsi:type="dcterms:W3CDTF">2012-06-12T15:48:58Z</dcterms:created>
  <dcterms:modified xsi:type="dcterms:W3CDTF">2012-07-05T19:27:31Z</dcterms:modified>
</cp:coreProperties>
</file>